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77" r:id="rId5"/>
    <p:sldId id="278" r:id="rId6"/>
    <p:sldId id="274" r:id="rId7"/>
    <p:sldId id="275" r:id="rId8"/>
    <p:sldId id="276" r:id="rId9"/>
    <p:sldId id="279" r:id="rId10"/>
    <p:sldId id="280" r:id="rId11"/>
    <p:sldId id="281" r:id="rId12"/>
    <p:sldId id="282" r:id="rId13"/>
    <p:sldId id="283" r:id="rId14"/>
    <p:sldId id="272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Forma, Seta&#10;&#10;O conteúdo gerado por IA pode estar incorreto.">
            <a:extLst>
              <a:ext uri="{FF2B5EF4-FFF2-40B4-BE49-F238E27FC236}">
                <a16:creationId xmlns:a16="http://schemas.microsoft.com/office/drawing/2014/main" id="{C530B257-A929-5CB8-FA92-9518F4D90A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5415" y="282803"/>
            <a:ext cx="2512289" cy="10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67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865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685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8DC52-EA35-3FF1-B260-9934C865A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108B4D-6360-F567-DC13-42F12224F8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F45A29-C7E3-928B-7E8C-E6FD42DE1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ED3FAF-9CD8-E372-B1DF-CDCEF8FB9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84E180-58EC-5B69-ED6F-AE76DD4AF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900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7B830-862A-4755-A613-FA69AB846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4BE2E8-E7BF-BE25-5FBE-A62E8B0AE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3FFDA2-9A20-31D7-85F3-1470836A0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F2AEB4-89B7-B1ED-4162-51BD5B67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3869E4-5294-5C76-93A5-F856D9A10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4919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AADFD5-1842-56C0-F937-8F57CA666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4F236F-F864-0596-7D5A-75E6C2196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2AB566-817F-4680-6FBA-B404AC880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B450B5-2B5A-F9AE-1669-2A69949EE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B80DF6-675E-12A1-18BF-7FC4DA8B4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571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2912A-6292-62CF-8188-554182A38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F1AB4F-FAA5-F8EF-9D83-56FD9F780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DD860F-8C40-06FB-5367-2A16B254A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01BAF74-DB0F-3CBC-1DF8-0453E5AC4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8C83942-A117-282E-5E9E-4F1F58953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93B94B7-9F16-DDC3-EACA-FDBBB5B4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5230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E1CCBE-4FF8-23DD-885C-813B7990C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D840A60-0134-8EB8-A8DE-182AF2175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268015-A5C0-259E-0EEE-807B62E2A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8F4D298-1ED2-BC35-FAB9-1A0DB7289B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6C0BF5F-84FE-7AB1-67B0-5FA8F9BBA7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DF9B3D4-F7E8-1878-754B-46958EA2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4F1748-5A3C-9E64-8E99-D658B9206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E700A1D-0207-1F17-2073-694951DFD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097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437A17-1E52-6A94-C0D3-A2700C45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F954F67-7DBF-58DE-EAE2-36CF03801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E57D8F5-A0F0-62ED-7BBE-B4273417F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6FE4E9D-7AC4-CA61-61C6-B587E473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2717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35311BB-1259-0F45-6ADF-A0D79FF21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70760ED-B2BD-2DA1-45D7-EE7236F75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6BC153A-E9BF-4379-B6A3-77EEBA30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565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B2D9E-5397-F1D9-881D-1F7E0E6C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21B571-E346-1CE1-EB98-2A5E48EEB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6A81F21-FDDC-1C17-6C07-A3034335F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CE9C49D-2281-8ED2-80BE-9B5DA51D7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49D799-0581-2B92-6FD8-29B2A5F0A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DA98A6-AF00-EC1D-E8E8-B7993AB1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9695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504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663282-0D7C-B3E6-5391-8326AE6F0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8F11AF2-E85B-BF07-391D-084BB2469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3FA0AA-1674-1B8B-C8D1-1BBCB81A6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6E9317-DF2B-DA4E-EDB8-D6956CDF2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80D8DF-90C9-EF8E-2B5B-C79420EB8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BDA0B6-A514-3624-EB4F-31E78C86C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853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742F5-2706-7D57-39E5-22B44A99D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A74F753-7B3C-0AFD-B175-27C22ED6C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371FBD-0B98-4DC1-F2DF-AA72D3EA4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C00D46-AFED-440B-78F8-3B825E78D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78EAF7-45F1-F139-FF68-AD98051EB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2958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ADD8A97-7E7D-67D9-D44E-B976FD8EB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0FE463E-6F94-4F57-6125-26B62BB0D6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A853A5-FCA4-DA2E-A36E-131878E9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0E4ACD-A05C-B4EF-40BA-A2B60DCC4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B71D3E-16C7-1913-F5B2-8B1333290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914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526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47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446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928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4740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65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9865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70241-16EC-4C23-8EF5-27DE50CCDE8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0FBFB-02CE-44A1-B8FC-7E655DFD70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836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1345AE2-4C5C-D759-14F5-957053BB7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7158FB-4503-37A6-E4D1-CA42A67EA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0DB6D7-C320-4560-8A18-81BE50420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908D67-9436-4688-8F3E-133051A0E5A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886C73-E29D-86CC-55C1-98B87FD45F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B950DC-68E0-433D-7458-87FFF08FBC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684484-E318-4C0B-9EC8-6F7B79AE7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183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960CB4E-AF3E-60D6-7F56-FF746BEFD3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06C1663-4B8E-E08D-AB74-080555ACE4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31721" y="3968152"/>
            <a:ext cx="55467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1032808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5A4EF-B9D4-0C67-0D1D-6B3C5F72F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54159A3-0832-6513-2497-8AF14F5CA3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878794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D2516-AFE3-5599-B53E-B8EBB5EA9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763E94F-9562-F610-EEAE-9564BF04BA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156106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A6747-6987-716F-B058-B3461C958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C28E0E1-16CB-2616-1444-8085151D29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1967178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97C2-AAB9-BACE-33ED-89186196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F0662D7-FE18-B76F-7C41-CA547AD97E03}"/>
              </a:ext>
            </a:extLst>
          </p:cNvPr>
          <p:cNvSpPr/>
          <p:nvPr/>
        </p:nvSpPr>
        <p:spPr>
          <a:xfrm>
            <a:off x="0" y="5660658"/>
            <a:ext cx="12192000" cy="13700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D924384-B74D-8212-5532-C346A5276803}"/>
              </a:ext>
            </a:extLst>
          </p:cNvPr>
          <p:cNvSpPr txBox="1"/>
          <p:nvPr/>
        </p:nvSpPr>
        <p:spPr>
          <a:xfrm>
            <a:off x="0" y="596503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 PELA ATENÇÃO!</a:t>
            </a:r>
          </a:p>
        </p:txBody>
      </p:sp>
      <p:pic>
        <p:nvPicPr>
          <p:cNvPr id="3" name="Imagem 2" descr="Código QR&#10;&#10;O conteúdo gerado por IA pode estar incorreto.">
            <a:extLst>
              <a:ext uri="{FF2B5EF4-FFF2-40B4-BE49-F238E27FC236}">
                <a16:creationId xmlns:a16="http://schemas.microsoft.com/office/drawing/2014/main" id="{CB51102E-4562-1B05-042D-3CC8C022F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-244352"/>
            <a:ext cx="11069320" cy="590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01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9A85D25-9555-DECD-A62B-2A04F1D410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238656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B3500-AA22-FA94-E89B-ABA477075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9FFC432-C10C-2381-C8FE-25C46953CA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465801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85F27-ADE3-128A-7F7B-BC704C3F9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AB21880-05D5-02C8-BA66-F9DD93B39C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2274761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3A66F-FCE9-AD9D-29F7-36143D53F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E396D76-B2A8-79FF-8809-0C77B09C96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296922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971A5-C08A-581E-B8C2-8EEF6BFA3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4E247C3-E2E2-16F0-15B4-388D793E83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4215513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7C81F-744E-5B12-275B-6755B570B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0CEEEBA-9B79-C0E1-39D4-811B9875BC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403776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63EF6-12F5-6150-7AB1-B334DB0A3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8809C4A-B0AE-FC10-1932-3A3B67ED2B2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39491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593BE-D334-0F34-5D7A-578E97215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8ABCB97-2854-D6CA-BF9F-87E4436B60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652" y="650904"/>
            <a:ext cx="617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título...</a:t>
            </a:r>
          </a:p>
        </p:txBody>
      </p:sp>
    </p:spTree>
    <p:extLst>
      <p:ext uri="{BB962C8B-B14F-4D97-AF65-F5344CB8AC3E}">
        <p14:creationId xmlns:p14="http://schemas.microsoft.com/office/powerpoint/2010/main" val="20033140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41</Words>
  <Application>Microsoft Office PowerPoint</Application>
  <PresentationFormat>Widescreen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Calibri Light</vt:lpstr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Fernando Reis da Costa</dc:creator>
  <cp:lastModifiedBy>CARLOS FERNANDO REIS DA COSTA</cp:lastModifiedBy>
  <cp:revision>45</cp:revision>
  <dcterms:created xsi:type="dcterms:W3CDTF">2025-09-12T16:12:57Z</dcterms:created>
  <dcterms:modified xsi:type="dcterms:W3CDTF">2026-04-13T17:36:20Z</dcterms:modified>
</cp:coreProperties>
</file>