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C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8EB23-2E6C-4CA0-935E-76A97A59F52D}" type="datetimeFigureOut">
              <a:rPr lang="pt-BR" smtClean="0"/>
              <a:t>25/07/2021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17A9-CE4F-455B-B744-905C7E5E29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5027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8EB23-2E6C-4CA0-935E-76A97A59F52D}" type="datetimeFigureOut">
              <a:rPr lang="pt-BR" smtClean="0"/>
              <a:t>25/07/2021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17A9-CE4F-455B-B744-905C7E5E29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3981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8EB23-2E6C-4CA0-935E-76A97A59F52D}" type="datetimeFigureOut">
              <a:rPr lang="pt-BR" smtClean="0"/>
              <a:t>25/07/2021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17A9-CE4F-455B-B744-905C7E5E29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1832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8EB23-2E6C-4CA0-935E-76A97A59F52D}" type="datetimeFigureOut">
              <a:rPr lang="pt-BR" smtClean="0"/>
              <a:t>25/07/2021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17A9-CE4F-455B-B744-905C7E5E29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8210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8EB23-2E6C-4CA0-935E-76A97A59F52D}" type="datetimeFigureOut">
              <a:rPr lang="pt-BR" smtClean="0"/>
              <a:t>25/07/2021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17A9-CE4F-455B-B744-905C7E5E29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2233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8EB23-2E6C-4CA0-935E-76A97A59F52D}" type="datetimeFigureOut">
              <a:rPr lang="pt-BR" smtClean="0"/>
              <a:t>25/07/2021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17A9-CE4F-455B-B744-905C7E5E29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9635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8EB23-2E6C-4CA0-935E-76A97A59F52D}" type="datetimeFigureOut">
              <a:rPr lang="pt-BR" smtClean="0"/>
              <a:t>25/07/2021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17A9-CE4F-455B-B744-905C7E5E29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6167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8EB23-2E6C-4CA0-935E-76A97A59F52D}" type="datetimeFigureOut">
              <a:rPr lang="pt-BR" smtClean="0"/>
              <a:t>25/07/2021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17A9-CE4F-455B-B744-905C7E5E29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3339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8EB23-2E6C-4CA0-935E-76A97A59F52D}" type="datetimeFigureOut">
              <a:rPr lang="pt-BR" smtClean="0"/>
              <a:t>25/07/2021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17A9-CE4F-455B-B744-905C7E5E29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5576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8EB23-2E6C-4CA0-935E-76A97A59F52D}" type="datetimeFigureOut">
              <a:rPr lang="pt-BR" smtClean="0"/>
              <a:t>25/07/2021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17A9-CE4F-455B-B744-905C7E5E29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941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8EB23-2E6C-4CA0-935E-76A97A59F52D}" type="datetimeFigureOut">
              <a:rPr lang="pt-BR" smtClean="0"/>
              <a:t>25/07/2021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17A9-CE4F-455B-B744-905C7E5E29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8048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B8EB23-2E6C-4CA0-935E-76A97A59F52D}" type="datetimeFigureOut">
              <a:rPr lang="pt-BR" smtClean="0"/>
              <a:t>25/07/2021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AF17A9-CE4F-455B-B744-905C7E5E29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5639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2" cy="685800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1781577" y="1437617"/>
            <a:ext cx="8628846" cy="4404574"/>
          </a:xfrm>
          <a:prstGeom prst="rect">
            <a:avLst/>
          </a:prstGeom>
          <a:solidFill>
            <a:srgbClr val="005C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3073758" y="3441879"/>
            <a:ext cx="60444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</a:rPr>
              <a:t>Título do Trabalho</a:t>
            </a:r>
            <a:endParaRPr lang="pt-BR" sz="2800" b="1" dirty="0">
              <a:solidFill>
                <a:schemeClr val="bg1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9243" y="1720273"/>
            <a:ext cx="2645669" cy="637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2711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695460"/>
            <a:ext cx="12192001" cy="944254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0366" y="205339"/>
            <a:ext cx="2408953" cy="580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1185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695460"/>
            <a:ext cx="12192001" cy="944254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0366" y="205339"/>
            <a:ext cx="2408953" cy="580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8385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005C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695460"/>
            <a:ext cx="12192001" cy="944254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4554827" y="2324510"/>
            <a:ext cx="3082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</a:rPr>
              <a:t>OBRIGADO!</a:t>
            </a:r>
            <a:endParaRPr lang="pt-BR" sz="2800" b="1" dirty="0">
              <a:solidFill>
                <a:schemeClr val="bg1"/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3649" y="188366"/>
            <a:ext cx="2645669" cy="637033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3885127" y="3342068"/>
            <a:ext cx="4421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</a:rPr>
              <a:t>Nomes dos autores</a:t>
            </a:r>
            <a:endParaRPr lang="pt-B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834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695460"/>
            <a:ext cx="12192001" cy="944254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0366" y="205339"/>
            <a:ext cx="2408953" cy="580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686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695460"/>
            <a:ext cx="12192001" cy="944254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0366" y="205339"/>
            <a:ext cx="2408953" cy="580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190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695460"/>
            <a:ext cx="12192001" cy="944254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0366" y="205339"/>
            <a:ext cx="2408953" cy="580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450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695460"/>
            <a:ext cx="12192001" cy="944254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0366" y="205339"/>
            <a:ext cx="2408953" cy="580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065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695460"/>
            <a:ext cx="12192001" cy="944254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0366" y="205339"/>
            <a:ext cx="2408953" cy="580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063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695460"/>
            <a:ext cx="12192001" cy="944254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0366" y="205339"/>
            <a:ext cx="2408953" cy="580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180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695460"/>
            <a:ext cx="12192001" cy="944254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0366" y="205339"/>
            <a:ext cx="2408953" cy="580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196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695460"/>
            <a:ext cx="12192001" cy="944254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0366" y="205339"/>
            <a:ext cx="2408953" cy="580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5158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8</Words>
  <Application>Microsoft Office PowerPoint</Application>
  <PresentationFormat>Widescreen</PresentationFormat>
  <Paragraphs>3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Ana Claudia Sodré</dc:creator>
  <cp:lastModifiedBy>Ana Claudia Sodré</cp:lastModifiedBy>
  <cp:revision>8</cp:revision>
  <dcterms:created xsi:type="dcterms:W3CDTF">2021-07-25T15:52:32Z</dcterms:created>
  <dcterms:modified xsi:type="dcterms:W3CDTF">2021-07-25T18:11:03Z</dcterms:modified>
</cp:coreProperties>
</file>